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276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941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00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84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66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678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53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747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91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92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471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B893-A889-48A3-8B21-EC6D979A7246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5909-8ADD-4477-BB75-099C4A903C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383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4824" y="560512"/>
            <a:ext cx="48301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รายงานการอบรมการสร้างใบงานออนไลน์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ด้วย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LIVEWORKSHEETS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0" y="200472"/>
            <a:ext cx="1026497" cy="1008319"/>
          </a:xfrm>
          <a:prstGeom prst="rect">
            <a:avLst/>
          </a:prstGeom>
        </p:spPr>
      </p:pic>
      <p:sp>
        <p:nvSpPr>
          <p:cNvPr id="6" name="มนมุมสี่เหลี่ยมผืนผ้าด้านทแยงมุม 5"/>
          <p:cNvSpPr/>
          <p:nvPr/>
        </p:nvSpPr>
        <p:spPr>
          <a:xfrm>
            <a:off x="1703307" y="3007362"/>
            <a:ext cx="4830168" cy="288032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4995504" y="156862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ปีการศึกษา 2564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241" y="6105128"/>
            <a:ext cx="1236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ชื่อ-นามสกุล</a:t>
            </a:r>
          </a:p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ตำแหน่ง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6492" y="8121352"/>
            <a:ext cx="41969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กลุ่มสาระการเรียนรู้...............................</a:t>
            </a:r>
            <a:br>
              <a:rPr lang="th-TH" sz="2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โรงเรียนลาดยาววิทยาคม</a:t>
            </a:r>
            <a:br>
              <a:rPr lang="th-TH" sz="2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สำนักงานเขตพื้นที่การศึกษามัธยมศึกษานครสวรรค์</a:t>
            </a:r>
            <a:endParaRPr lang="th-TH" sz="2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669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2936" y="920552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ใบงานที่ 1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48680" y="1705600"/>
            <a:ext cx="5976664" cy="7200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911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2936" y="920552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ใบงานที่ 2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48680" y="1705600"/>
            <a:ext cx="5976664" cy="7200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010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2936" y="920552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ใบงานที่ 3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48680" y="1705600"/>
            <a:ext cx="5976664" cy="7200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8702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กระดาษ A4 (210x297 มม.)</PresentationFormat>
  <Paragraphs>8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4</cp:revision>
  <cp:lastPrinted>2022-02-04T03:39:50Z</cp:lastPrinted>
  <dcterms:created xsi:type="dcterms:W3CDTF">2022-02-04T03:27:06Z</dcterms:created>
  <dcterms:modified xsi:type="dcterms:W3CDTF">2022-02-04T03:42:50Z</dcterms:modified>
</cp:coreProperties>
</file>